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90" r:id="rId2"/>
    <p:sldId id="305" r:id="rId3"/>
    <p:sldId id="306" r:id="rId4"/>
    <p:sldId id="307" r:id="rId5"/>
    <p:sldId id="308" r:id="rId6"/>
    <p:sldId id="309" r:id="rId7"/>
    <p:sldId id="310" r:id="rId8"/>
    <p:sldId id="311" r:id="rId9"/>
    <p:sldId id="312" r:id="rId10"/>
    <p:sldId id="313" r:id="rId11"/>
    <p:sldId id="291" r:id="rId12"/>
    <p:sldId id="292" r:id="rId13"/>
    <p:sldId id="300" r:id="rId14"/>
    <p:sldId id="286" r:id="rId15"/>
    <p:sldId id="293" r:id="rId16"/>
    <p:sldId id="272" r:id="rId17"/>
    <p:sldId id="30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282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E5D2D-5F60-4ABC-A155-ED42EFEA7C86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40D015-A885-471C-A1B7-8FC13617E77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72595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80273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80932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63896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0689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8297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2446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45796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59239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1502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13997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2338E65-4E3D-4B9C-89E0-84E5C87123E4}" type="datetimeFigureOut">
              <a:rPr lang="en-SG" smtClean="0"/>
              <a:t>21/2/2020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92D636B-3463-4CB6-835A-83346992170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21414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E:\My Job\JOB\杂志广告宣传内页（恒宝介绍）\hb logo.jp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496" y="116632"/>
            <a:ext cx="1346797" cy="36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/>
          <p:cNvCxnSpPr/>
          <p:nvPr userDrawn="1"/>
        </p:nvCxnSpPr>
        <p:spPr>
          <a:xfrm>
            <a:off x="323528" y="6525344"/>
            <a:ext cx="8316416" cy="0"/>
          </a:xfrm>
          <a:prstGeom prst="line">
            <a:avLst/>
          </a:prstGeom>
          <a:ln w="22225" cmpd="dbl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7010400" y="6492875"/>
            <a:ext cx="162954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SG" sz="1000" dirty="0" smtClean="0"/>
              <a:t>Page </a:t>
            </a:r>
            <a:fld id="{C92D636B-3463-4CB6-835A-83346992170B}" type="slidenum">
              <a:rPr lang="en-SG" sz="1000" smtClean="0"/>
              <a:pPr algn="r"/>
              <a:t>‹#›</a:t>
            </a:fld>
            <a:endParaRPr lang="en-SG" sz="1000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555776" y="6525344"/>
            <a:ext cx="31806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000" dirty="0" smtClean="0"/>
              <a:t>Hengbao International Pte Ltd</a:t>
            </a:r>
            <a:r>
              <a:rPr lang="en-SG" sz="1000" baseline="0" dirty="0" smtClean="0"/>
              <a:t>   © All rights reserved 2020</a:t>
            </a:r>
            <a:endParaRPr lang="en-SG" sz="1000" dirty="0"/>
          </a:p>
        </p:txBody>
      </p:sp>
    </p:spTree>
    <p:extLst>
      <p:ext uri="{BB962C8B-B14F-4D97-AF65-F5344CB8AC3E}">
        <p14:creationId xmlns:p14="http://schemas.microsoft.com/office/powerpoint/2010/main" val="1024884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723900"/>
            <a:ext cx="8712968" cy="5410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52688" y="231470"/>
            <a:ext cx="6397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err="1" smtClean="0"/>
              <a:t>Bongloy</a:t>
            </a:r>
            <a:r>
              <a:rPr lang="en-SG" dirty="0" smtClean="0"/>
              <a:t> Is A </a:t>
            </a:r>
            <a:r>
              <a:rPr lang="en-SG" dirty="0" err="1" smtClean="0"/>
              <a:t>FinTech</a:t>
            </a:r>
            <a:r>
              <a:rPr lang="en-SG" dirty="0" smtClean="0"/>
              <a:t> Company That Specialises In Digital Payments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3594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077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296" y="836712"/>
            <a:ext cx="7956376" cy="482519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1520" y="404664"/>
            <a:ext cx="699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err="1" smtClean="0"/>
              <a:t>Bongloy</a:t>
            </a:r>
            <a:r>
              <a:rPr lang="en-SG" dirty="0" smtClean="0"/>
              <a:t> Engaged </a:t>
            </a:r>
            <a:r>
              <a:rPr lang="en-SG" dirty="0" err="1" smtClean="0"/>
              <a:t>HBI</a:t>
            </a:r>
            <a:r>
              <a:rPr lang="en-SG" dirty="0" smtClean="0"/>
              <a:t> To Issue A UPI Prepaid Member Card To </a:t>
            </a:r>
            <a:r>
              <a:rPr lang="en-SG" dirty="0" err="1" smtClean="0"/>
              <a:t>UYFC</a:t>
            </a:r>
            <a:r>
              <a:rPr lang="en-SG" dirty="0"/>
              <a:t> </a:t>
            </a:r>
            <a:r>
              <a:rPr lang="en-SG" dirty="0" smtClean="0"/>
              <a:t>Party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51305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476" y="620688"/>
            <a:ext cx="8229600" cy="648072"/>
          </a:xfrm>
        </p:spPr>
        <p:txBody>
          <a:bodyPr/>
          <a:lstStyle/>
          <a:p>
            <a:pPr algn="l"/>
            <a:r>
              <a:rPr lang="en-SG" sz="2800" dirty="0" err="1" smtClean="0"/>
              <a:t>UYFC</a:t>
            </a:r>
            <a:r>
              <a:rPr lang="en-SG" sz="2800" dirty="0" smtClean="0"/>
              <a:t> Card Personalisation Requirements: </a:t>
            </a:r>
            <a:endParaRPr lang="en-SG" sz="2800" dirty="0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6" y="3933056"/>
            <a:ext cx="3168353" cy="2161982"/>
          </a:xfrm>
          <a:prstGeom prst="rect">
            <a:avLst/>
          </a:prstGeom>
          <a:noFill/>
          <a:ln w="22225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72000" y="1504185"/>
            <a:ext cx="330058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smtClean="0"/>
              <a:t>Front-Side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 smtClean="0"/>
              <a:t>Thermal White for PAN, Name</a:t>
            </a:r>
          </a:p>
          <a:p>
            <a:endParaRPr lang="en-SG" dirty="0"/>
          </a:p>
          <a:p>
            <a:endParaRPr lang="en-SG" dirty="0" smtClean="0"/>
          </a:p>
          <a:p>
            <a:endParaRPr lang="en-SG" dirty="0"/>
          </a:p>
          <a:p>
            <a:endParaRPr lang="en-SG" dirty="0" smtClean="0"/>
          </a:p>
          <a:p>
            <a:endParaRPr lang="en-SG" dirty="0"/>
          </a:p>
          <a:p>
            <a:endParaRPr lang="en-SG" dirty="0" smtClean="0"/>
          </a:p>
          <a:p>
            <a:endParaRPr lang="en-SG" dirty="0"/>
          </a:p>
          <a:p>
            <a:r>
              <a:rPr lang="en-SG" dirty="0" smtClean="0"/>
              <a:t>Back-Side: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 err="1" smtClean="0"/>
              <a:t>Color</a:t>
            </a:r>
            <a:r>
              <a:rPr lang="en-SG" dirty="0" smtClean="0"/>
              <a:t> Photo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 err="1" smtClean="0"/>
              <a:t>QR</a:t>
            </a:r>
            <a:r>
              <a:rPr lang="en-SG" dirty="0" smtClean="0"/>
              <a:t>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 smtClean="0"/>
              <a:t>Cardholder name (Khmer) </a:t>
            </a:r>
            <a:endParaRPr lang="en-SG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500528" y="1047266"/>
            <a:ext cx="2254512" cy="3168352"/>
          </a:xfrm>
          <a:prstGeom prst="rect">
            <a:avLst/>
          </a:prstGeom>
          <a:noFill/>
          <a:ln w="22225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9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1520" y="404664"/>
            <a:ext cx="2273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smtClean="0"/>
              <a:t>Project Requirements:</a:t>
            </a:r>
            <a:endParaRPr lang="en-SG" dirty="0"/>
          </a:p>
        </p:txBody>
      </p:sp>
      <p:sp>
        <p:nvSpPr>
          <p:cNvPr id="5" name="TextBox 4"/>
          <p:cNvSpPr txBox="1"/>
          <p:nvPr/>
        </p:nvSpPr>
        <p:spPr>
          <a:xfrm>
            <a:off x="683568" y="908720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 smtClean="0"/>
              <a:t>To print  a) white with </a:t>
            </a:r>
            <a:r>
              <a:rPr lang="en-SG" dirty="0"/>
              <a:t>K</a:t>
            </a:r>
            <a:r>
              <a:rPr lang="en-SG" dirty="0" smtClean="0"/>
              <a:t>hmer font wording for cardholder name </a:t>
            </a:r>
          </a:p>
          <a:p>
            <a:r>
              <a:rPr lang="en-SG" dirty="0"/>
              <a:t> </a:t>
            </a:r>
            <a:r>
              <a:rPr lang="en-SG" dirty="0" smtClean="0"/>
              <a:t>               b) coloured picture on back-side of card    </a:t>
            </a:r>
            <a:endParaRPr lang="en-SG" dirty="0"/>
          </a:p>
        </p:txBody>
      </p:sp>
      <p:sp>
        <p:nvSpPr>
          <p:cNvPr id="6" name="TextBox 5"/>
          <p:cNvSpPr txBox="1"/>
          <p:nvPr/>
        </p:nvSpPr>
        <p:spPr>
          <a:xfrm>
            <a:off x="467544" y="1844824"/>
            <a:ext cx="7920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u="sng" dirty="0" smtClean="0"/>
              <a:t>Problem</a:t>
            </a:r>
            <a:r>
              <a:rPr lang="en-SG" dirty="0" smtClean="0"/>
              <a:t>: Thermal printers only have single thermal head for either monochrome </a:t>
            </a:r>
          </a:p>
          <a:p>
            <a:r>
              <a:rPr lang="en-SG" dirty="0"/>
              <a:t> </a:t>
            </a:r>
            <a:r>
              <a:rPr lang="en-SG" dirty="0" smtClean="0"/>
              <a:t>                (black or white) printing or coloured (</a:t>
            </a:r>
            <a:r>
              <a:rPr lang="en-SG" dirty="0" err="1" smtClean="0"/>
              <a:t>CMYK</a:t>
            </a:r>
            <a:r>
              <a:rPr lang="en-SG" dirty="0" smtClean="0"/>
              <a:t>) printing.  </a:t>
            </a:r>
            <a:endParaRPr lang="en-SG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2852935"/>
            <a:ext cx="8377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u="sng" dirty="0" smtClean="0"/>
              <a:t>Solution</a:t>
            </a:r>
            <a:r>
              <a:rPr lang="en-SG" dirty="0" smtClean="0"/>
              <a:t>: Make use of 2 thermal printers, and provide read-back settings such that 	there is no possibility of misprint of different cardholder data on same card  </a:t>
            </a:r>
            <a:endParaRPr lang="en-SG" dirty="0"/>
          </a:p>
        </p:txBody>
      </p:sp>
      <p:grpSp>
        <p:nvGrpSpPr>
          <p:cNvPr id="22" name="Group 21"/>
          <p:cNvGrpSpPr/>
          <p:nvPr/>
        </p:nvGrpSpPr>
        <p:grpSpPr>
          <a:xfrm>
            <a:off x="833423" y="3589711"/>
            <a:ext cx="7645906" cy="2736350"/>
            <a:chOff x="624706" y="3705205"/>
            <a:chExt cx="7645906" cy="2736350"/>
          </a:xfrm>
        </p:grpSpPr>
        <p:grpSp>
          <p:nvGrpSpPr>
            <p:cNvPr id="18" name="Group 17"/>
            <p:cNvGrpSpPr/>
            <p:nvPr/>
          </p:nvGrpSpPr>
          <p:grpSpPr>
            <a:xfrm>
              <a:off x="2886361" y="3705205"/>
              <a:ext cx="5384251" cy="2514614"/>
              <a:chOff x="1203975" y="3632448"/>
              <a:chExt cx="5384251" cy="2514614"/>
            </a:xfrm>
          </p:grpSpPr>
          <p:pic>
            <p:nvPicPr>
              <p:cNvPr id="1026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87920" y="4149080"/>
                <a:ext cx="739842" cy="8134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icture 2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08" r="13925"/>
              <a:stretch>
                <a:fillRect/>
              </a:stretch>
            </p:blipFill>
            <p:spPr bwMode="auto">
              <a:xfrm>
                <a:off x="1203975" y="5219784"/>
                <a:ext cx="847745" cy="92727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8" name="Bent-Up Arrow 7"/>
              <p:cNvSpPr/>
              <p:nvPr/>
            </p:nvSpPr>
            <p:spPr>
              <a:xfrm>
                <a:off x="2051722" y="5085184"/>
                <a:ext cx="3456382" cy="856776"/>
              </a:xfrm>
              <a:prstGeom prst="bentUpArrow">
                <a:avLst>
                  <a:gd name="adj1" fmla="val 14338"/>
                  <a:gd name="adj2" fmla="val 17001"/>
                  <a:gd name="adj3" fmla="val 29738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2" name="Bent-Up Arrow 11"/>
              <p:cNvSpPr/>
              <p:nvPr/>
            </p:nvSpPr>
            <p:spPr>
              <a:xfrm>
                <a:off x="2051721" y="5085184"/>
                <a:ext cx="1488896" cy="654896"/>
              </a:xfrm>
              <a:prstGeom prst="bentUpArrow">
                <a:avLst>
                  <a:gd name="adj1" fmla="val 14338"/>
                  <a:gd name="adj2" fmla="val 19669"/>
                  <a:gd name="adj3" fmla="val 29738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1842044" y="5158716"/>
                <a:ext cx="1416888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SG" sz="900" dirty="0" smtClean="0"/>
                  <a:t>Magnetic-stripe data</a:t>
                </a:r>
              </a:p>
              <a:p>
                <a:pPr algn="ctr"/>
                <a:r>
                  <a:rPr lang="en-SG" sz="900" dirty="0" smtClean="0"/>
                  <a:t>Picture data</a:t>
                </a:r>
              </a:p>
              <a:p>
                <a:pPr algn="ctr"/>
                <a:r>
                  <a:rPr lang="en-SG" sz="900" dirty="0" smtClean="0"/>
                  <a:t>(</a:t>
                </a:r>
                <a:r>
                  <a:rPr lang="en-SG" sz="900" dirty="0" err="1" smtClean="0"/>
                  <a:t>colored</a:t>
                </a:r>
                <a:r>
                  <a:rPr lang="en-SG" sz="900" dirty="0" smtClean="0"/>
                  <a:t>  printing)</a:t>
                </a:r>
                <a:endParaRPr lang="en-SG" sz="900" dirty="0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5508104" y="5314091"/>
                <a:ext cx="10801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sz="900" dirty="0" smtClean="0"/>
                  <a:t>Cardholder data</a:t>
                </a:r>
              </a:p>
              <a:p>
                <a:r>
                  <a:rPr lang="en-SG" sz="900" dirty="0" smtClean="0"/>
                  <a:t>(white printing)</a:t>
                </a:r>
                <a:endParaRPr lang="en-SG" sz="900" dirty="0"/>
              </a:p>
            </p:txBody>
          </p:sp>
          <p:pic>
            <p:nvPicPr>
              <p:cNvPr id="15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32040" y="4149080"/>
                <a:ext cx="739842" cy="8134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7" name="Notched Right Arrow 16"/>
              <p:cNvSpPr/>
              <p:nvPr/>
            </p:nvSpPr>
            <p:spPr>
              <a:xfrm>
                <a:off x="3945885" y="4361116"/>
                <a:ext cx="767513" cy="362034"/>
              </a:xfrm>
              <a:prstGeom prst="notched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782036" y="3632448"/>
                <a:ext cx="10952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SG" sz="900" dirty="0" smtClean="0"/>
                  <a:t>2-Pass Card Personalization</a:t>
                </a:r>
              </a:p>
            </p:txBody>
          </p:sp>
        </p:grpSp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4689" y="5255466"/>
              <a:ext cx="1066975" cy="785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TextBox 19"/>
            <p:cNvSpPr txBox="1"/>
            <p:nvPr/>
          </p:nvSpPr>
          <p:spPr>
            <a:xfrm>
              <a:off x="624706" y="6041445"/>
              <a:ext cx="14777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1000" dirty="0" smtClean="0"/>
                <a:t>Capture cardholder information </a:t>
              </a:r>
              <a:endParaRPr lang="en-SG" sz="1000" dirty="0"/>
            </a:p>
          </p:txBody>
        </p:sp>
        <p:sp>
          <p:nvSpPr>
            <p:cNvPr id="21" name="Notched Right Arrow 20"/>
            <p:cNvSpPr/>
            <p:nvPr/>
          </p:nvSpPr>
          <p:spPr>
            <a:xfrm>
              <a:off x="2267744" y="5552676"/>
              <a:ext cx="432048" cy="254903"/>
            </a:xfrm>
            <a:prstGeom prst="notch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119593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087032"/>
            <a:ext cx="7776864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83568" y="568152"/>
            <a:ext cx="8229600" cy="648072"/>
          </a:xfrm>
        </p:spPr>
        <p:txBody>
          <a:bodyPr/>
          <a:lstStyle/>
          <a:p>
            <a:pPr algn="l"/>
            <a:r>
              <a:rPr lang="en-SG" sz="2000" dirty="0" smtClean="0"/>
              <a:t>Mr. Mani Hun (President of </a:t>
            </a:r>
            <a:r>
              <a:rPr lang="en-SG" sz="2000" dirty="0" err="1" smtClean="0"/>
              <a:t>UYFC</a:t>
            </a:r>
            <a:r>
              <a:rPr lang="en-SG" sz="2000" dirty="0" smtClean="0"/>
              <a:t>) Facebook Post on 23</a:t>
            </a:r>
            <a:r>
              <a:rPr lang="en-SG" sz="2000" baseline="30000" dirty="0" smtClean="0"/>
              <a:t>rd</a:t>
            </a:r>
            <a:r>
              <a:rPr lang="en-SG" sz="2000" dirty="0" smtClean="0"/>
              <a:t> Jan 2020 </a:t>
            </a:r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258085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3d0e629e-fe2f-42bb-a8d1-e10e5ff91c68@INDPRD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124744"/>
            <a:ext cx="5184576" cy="5114676"/>
          </a:xfrm>
          <a:prstGeom prst="rect">
            <a:avLst/>
          </a:prstGeom>
          <a:noFill/>
          <a:ln w="476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83568" y="568152"/>
            <a:ext cx="8229600" cy="648072"/>
          </a:xfrm>
        </p:spPr>
        <p:txBody>
          <a:bodyPr/>
          <a:lstStyle/>
          <a:p>
            <a:pPr algn="l"/>
            <a:r>
              <a:rPr lang="en-SG" sz="2000" dirty="0" smtClean="0"/>
              <a:t>Mr. Mani Hun (President of </a:t>
            </a:r>
            <a:r>
              <a:rPr lang="en-SG" sz="2000" dirty="0" err="1" smtClean="0"/>
              <a:t>UYFC</a:t>
            </a:r>
            <a:r>
              <a:rPr lang="en-SG" sz="2000" dirty="0" smtClean="0"/>
              <a:t>) Facebook Post on 23</a:t>
            </a:r>
            <a:r>
              <a:rPr lang="en-SG" sz="2000" baseline="30000" dirty="0" smtClean="0"/>
              <a:t>rd</a:t>
            </a:r>
            <a:r>
              <a:rPr lang="en-SG" sz="2000" dirty="0" smtClean="0"/>
              <a:t> Jan 2020 </a:t>
            </a:r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142723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2564904"/>
            <a:ext cx="8229600" cy="1143000"/>
          </a:xfrm>
        </p:spPr>
        <p:txBody>
          <a:bodyPr>
            <a:noAutofit/>
          </a:bodyPr>
          <a:lstStyle/>
          <a:p>
            <a:r>
              <a:rPr lang="en-SG" sz="7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  <a:endParaRPr lang="en-SG" sz="7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816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jigsaw puzz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0152"/>
            <a:ext cx="9143999" cy="616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116632"/>
            <a:ext cx="74168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b="1" dirty="0" smtClean="0"/>
              <a:t>Criteria for Business Into Cambodia Markets</a:t>
            </a:r>
            <a:endParaRPr lang="en-SG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318296" y="2204864"/>
            <a:ext cx="18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600" dirty="0" smtClean="0"/>
              <a:t>Do HBI have expertise in this area? </a:t>
            </a:r>
            <a:endParaRPr lang="en-SG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2630088" y="1831176"/>
            <a:ext cx="1800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600" dirty="0" smtClean="0"/>
              <a:t> Does new businesses help in promoting company core business – cards? </a:t>
            </a:r>
            <a:endParaRPr lang="en-SG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106608" y="4149080"/>
            <a:ext cx="1800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 smtClean="0"/>
              <a:t> </a:t>
            </a:r>
            <a:r>
              <a:rPr lang="en-SG" sz="1600" dirty="0" smtClean="0"/>
              <a:t>Does </a:t>
            </a:r>
            <a:r>
              <a:rPr lang="en-SG" sz="1600" dirty="0" err="1" smtClean="0"/>
              <a:t>HBI</a:t>
            </a:r>
            <a:r>
              <a:rPr lang="en-SG" sz="1600" dirty="0" smtClean="0"/>
              <a:t> have good partners to leverage upon?  </a:t>
            </a:r>
            <a:endParaRPr lang="en-SG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562123" y="4437112"/>
            <a:ext cx="20261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600" dirty="0" smtClean="0"/>
              <a:t> Can new business bring in new opportunities for business in other fields i.e. managed services? </a:t>
            </a: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1468835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836712"/>
            <a:ext cx="7588250" cy="432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9921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1231900"/>
            <a:ext cx="8153400" cy="43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3077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1225550"/>
            <a:ext cx="8153400" cy="440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3077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108075"/>
            <a:ext cx="8077200" cy="464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3077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1104900"/>
            <a:ext cx="80645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3077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" y="1168400"/>
            <a:ext cx="7950200" cy="452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3077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077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077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</TotalTime>
  <Words>218</Words>
  <Application>Microsoft Office PowerPoint</Application>
  <PresentationFormat>On-screen Show (4:3)</PresentationFormat>
  <Paragraphs>37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UYFC Card Personalisation Requirements: </vt:lpstr>
      <vt:lpstr>PowerPoint Presentation</vt:lpstr>
      <vt:lpstr>Mr. Mani Hun (President of UYFC) Facebook Post on 23rd Jan 2020 </vt:lpstr>
      <vt:lpstr>Mr. Mani Hun (President of UYFC) Facebook Post on 23rd Jan 2020 </vt:lpstr>
      <vt:lpstr>THANK YOU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Tang</dc:creator>
  <cp:lastModifiedBy>tangpd</cp:lastModifiedBy>
  <cp:revision>64</cp:revision>
  <dcterms:created xsi:type="dcterms:W3CDTF">2018-07-19T07:54:35Z</dcterms:created>
  <dcterms:modified xsi:type="dcterms:W3CDTF">2020-02-21T04:13:29Z</dcterms:modified>
</cp:coreProperties>
</file>

<file path=docProps/thumbnail.jpeg>
</file>